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6" r:id="rId3"/>
    <p:sldId id="257" r:id="rId4"/>
    <p:sldId id="258" r:id="rId5"/>
    <p:sldId id="287" r:id="rId6"/>
    <p:sldId id="259" r:id="rId7"/>
    <p:sldId id="288" r:id="rId8"/>
    <p:sldId id="260" r:id="rId9"/>
    <p:sldId id="289" r:id="rId10"/>
    <p:sldId id="261" r:id="rId11"/>
    <p:sldId id="262" r:id="rId12"/>
    <p:sldId id="290" r:id="rId13"/>
    <p:sldId id="263" r:id="rId14"/>
    <p:sldId id="291" r:id="rId15"/>
    <p:sldId id="264" r:id="rId16"/>
    <p:sldId id="292" r:id="rId17"/>
    <p:sldId id="265" r:id="rId18"/>
    <p:sldId id="266" r:id="rId19"/>
    <p:sldId id="293" r:id="rId20"/>
    <p:sldId id="267" r:id="rId21"/>
    <p:sldId id="294" r:id="rId22"/>
    <p:sldId id="268" r:id="rId23"/>
    <p:sldId id="295" r:id="rId24"/>
    <p:sldId id="269" r:id="rId25"/>
    <p:sldId id="270" r:id="rId26"/>
    <p:sldId id="296" r:id="rId27"/>
    <p:sldId id="271" r:id="rId28"/>
    <p:sldId id="297" r:id="rId29"/>
    <p:sldId id="272" r:id="rId30"/>
    <p:sldId id="273" r:id="rId31"/>
    <p:sldId id="298" r:id="rId32"/>
    <p:sldId id="274" r:id="rId33"/>
    <p:sldId id="299" r:id="rId34"/>
    <p:sldId id="275" r:id="rId35"/>
    <p:sldId id="300" r:id="rId36"/>
    <p:sldId id="276" r:id="rId37"/>
    <p:sldId id="277" r:id="rId38"/>
    <p:sldId id="301" r:id="rId39"/>
    <p:sldId id="278" r:id="rId40"/>
    <p:sldId id="279" r:id="rId41"/>
    <p:sldId id="302" r:id="rId42"/>
    <p:sldId id="280" r:id="rId43"/>
    <p:sldId id="303" r:id="rId44"/>
    <p:sldId id="281" r:id="rId45"/>
    <p:sldId id="304" r:id="rId46"/>
    <p:sldId id="282" r:id="rId47"/>
    <p:sldId id="283" r:id="rId48"/>
    <p:sldId id="305" r:id="rId49"/>
    <p:sldId id="284" r:id="rId50"/>
    <p:sldId id="306" r:id="rId51"/>
    <p:sldId id="285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619722"/>
          </a:xfrm>
          <a:noFill/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«Лабиринт в </a:t>
            </a:r>
            <a:r>
              <a:rPr lang="en-US" sz="6000" b="1" dirty="0" smtClean="0">
                <a:solidFill>
                  <a:srgbClr val="C00000"/>
                </a:solidFill>
              </a:rPr>
              <a:t>XXI </a:t>
            </a:r>
            <a:r>
              <a:rPr lang="ru-RU" sz="6000" b="1" dirty="0" smtClean="0">
                <a:solidFill>
                  <a:srgbClr val="C00000"/>
                </a:solidFill>
              </a:rPr>
              <a:t>век»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ИГРОВАЯ ПРОГРАММА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ru-RU" sz="6600" b="1" dirty="0" smtClean="0"/>
          </a:p>
          <a:p>
            <a:pPr algn="ctr">
              <a:buNone/>
            </a:pPr>
            <a:r>
              <a:rPr lang="ru-RU" sz="6600" b="1" dirty="0" smtClean="0"/>
              <a:t>СТАНЦИЯ</a:t>
            </a:r>
          </a:p>
          <a:p>
            <a:pPr algn="ctr">
              <a:buNone/>
            </a:pPr>
            <a:r>
              <a:rPr lang="ru-RU" sz="6600" b="1" dirty="0" smtClean="0"/>
              <a:t>«Насекомые»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1. Назовите самого крупного паука?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b="1" dirty="0" smtClean="0"/>
              <a:t>а) Птицеед;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б) Каракурт;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в) Тарантул.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ПТИЦЕЕД</a:t>
            </a:r>
            <a:endParaRPr lang="ru-RU" b="1" i="1" dirty="0"/>
          </a:p>
        </p:txBody>
      </p:sp>
      <p:pic>
        <p:nvPicPr>
          <p:cNvPr id="4" name="Содержимое 3" descr="http://biology.my-school8.info/photo/3-0/2878_130661887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49061" y="1600200"/>
            <a:ext cx="64458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/>
              <a:t>2. Кто слышит ногами?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800" b="1" dirty="0" smtClean="0"/>
              <a:t>а) Сверчок;</a:t>
            </a:r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   б) Таракан;</a:t>
            </a:r>
          </a:p>
          <a:p>
            <a:pPr>
              <a:buNone/>
            </a:pPr>
            <a:r>
              <a:rPr lang="ru-RU" sz="4800" b="1" dirty="0" smtClean="0"/>
              <a:t> </a:t>
            </a:r>
          </a:p>
          <a:p>
            <a:pPr>
              <a:buNone/>
            </a:pPr>
            <a:r>
              <a:rPr lang="ru-RU" sz="4800" b="1" dirty="0" smtClean="0"/>
              <a:t>   в) Кузнечик.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КУЗНЕЧИК</a:t>
            </a:r>
            <a:endParaRPr lang="ru-RU" b="1" i="1" dirty="0"/>
          </a:p>
        </p:txBody>
      </p:sp>
      <p:pic>
        <p:nvPicPr>
          <p:cNvPr id="4" name="Содержимое 3" descr="http://www.grasshoppercontrol.com/two-striped%20grasshopper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2555" y="1600200"/>
            <a:ext cx="57988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800" b="1" dirty="0" smtClean="0"/>
              <a:t>3. Какая из бабочек самая маленькая?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2">
                <a:lumMod val="1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b="1" dirty="0" smtClean="0"/>
              <a:t>   а) Моль;</a:t>
            </a:r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   б) Стеклянница;</a:t>
            </a:r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   в) Шёлкопряд.</a:t>
            </a:r>
            <a:endParaRPr lang="ru-RU" sz="4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МОЛЬ</a:t>
            </a:r>
            <a:endParaRPr lang="ru-RU" b="1" i="1" dirty="0"/>
          </a:p>
        </p:txBody>
      </p:sp>
      <p:pic>
        <p:nvPicPr>
          <p:cNvPr id="4" name="Содержимое 3" descr="http://www.vitadez.ru/images/iNSECTS/Mol/1-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700808"/>
            <a:ext cx="576064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pPr algn="just"/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390059"/>
          </a:xfr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7200" b="1" dirty="0" smtClean="0"/>
              <a:t>СТАНЦИЯ</a:t>
            </a:r>
          </a:p>
          <a:p>
            <a:pPr algn="ctr">
              <a:buNone/>
            </a:pPr>
            <a:r>
              <a:rPr lang="ru-RU" sz="7200" b="1" dirty="0" smtClean="0"/>
              <a:t>«Грибы»</a:t>
            </a:r>
            <a:endParaRPr lang="ru-RU" sz="7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1. Назовите самый ядовитый гриб?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   а) Мухомор;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б) Бледная поганка;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в) Жёлчный гриб.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БЛЕДНАЯ ПОГАНКА</a:t>
            </a:r>
            <a:endParaRPr lang="ru-RU" b="1" i="1" dirty="0"/>
          </a:p>
        </p:txBody>
      </p:sp>
      <p:pic>
        <p:nvPicPr>
          <p:cNvPr id="4" name="Содержимое 3" descr="http://korkis.ru/Image/Griby/blednay%20pogank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04656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b="1" i="1" dirty="0" smtClean="0"/>
              <a:t>I</a:t>
            </a:r>
            <a:r>
              <a:rPr lang="ru-RU" sz="8800" b="1" i="1" dirty="0" smtClean="0"/>
              <a:t> Земля - Экологический серпантин</a:t>
            </a:r>
            <a:endParaRPr lang="ru-RU" sz="8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2.Какой из этих грибов является пластинчатым?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   а) Рыжик;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б) Белый гриб?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в) Подберёзовик.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РЫЖИК</a:t>
            </a:r>
            <a:endParaRPr lang="ru-RU" b="1" i="1" dirty="0"/>
          </a:p>
        </p:txBody>
      </p:sp>
      <p:pic>
        <p:nvPicPr>
          <p:cNvPr id="4" name="Содержимое 3" descr="http://img0.liveinternet.ru/images/attach/c/2/65/316/65316904_gribuy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3.Какой гриб разлагает полезную древесину и считается вредным?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  а) Подберёзовик;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б) Опёнок;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в) Груздь 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ОПЁНОК</a:t>
            </a:r>
            <a:endParaRPr lang="ru-RU" b="1" i="1" dirty="0"/>
          </a:p>
        </p:txBody>
      </p:sp>
      <p:pic>
        <p:nvPicPr>
          <p:cNvPr id="4" name="Содержимое 3" descr="http://www.litsovet.ru/images/galleries/5140/3766/1b56d25c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000" b="1" dirty="0" smtClean="0"/>
              <a:t>СТАНЦИЯ</a:t>
            </a:r>
          </a:p>
          <a:p>
            <a:pPr algn="ctr">
              <a:buNone/>
            </a:pPr>
            <a:r>
              <a:rPr lang="ru-RU" sz="8000" b="1" dirty="0" smtClean="0"/>
              <a:t>«Воздух»</a:t>
            </a:r>
            <a:endParaRPr lang="ru-RU" sz="8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1. Лучше всего поглощают выхлопные газы машин и взамен выделяют кислород?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sz="4400" b="1" dirty="0" smtClean="0"/>
              <a:t>   а)  Берёза;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б) Тополь;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в) Сирень.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СИРЕНЬ</a:t>
            </a:r>
            <a:endParaRPr lang="ru-RU" b="1" i="1" dirty="0"/>
          </a:p>
        </p:txBody>
      </p:sp>
      <p:pic>
        <p:nvPicPr>
          <p:cNvPr id="4" name="Содержимое 3" descr="http://articles.kompass.ua/IMG5/Legendy_proiskhozhdeniya_cvetov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4087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2</a:t>
            </a:r>
            <a:r>
              <a:rPr lang="ru-RU" b="1" dirty="0" smtClean="0"/>
              <a:t>.При увеличении этого газа в составе воздуха можно умереть от удушья?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/>
              <a:t>а) Кислород;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б) Азот;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в) Углекислый газ.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УГЛЕКИСЛЫЙ ГАЗ</a:t>
            </a:r>
            <a:endParaRPr lang="ru-RU" b="1" i="1" dirty="0"/>
          </a:p>
        </p:txBody>
      </p:sp>
      <p:pic>
        <p:nvPicPr>
          <p:cNvPr id="4" name="Содержимое 3" descr="http://www.nextgenpe.com/media/media-news/news-thumb/090930/chinaclimat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7687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721499"/>
          </a:xfrm>
          <a:solidFill>
            <a:srgbClr val="00B050"/>
          </a:solidFill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8000" b="1" dirty="0" smtClean="0"/>
              <a:t>СТАНЦИЯ</a:t>
            </a:r>
          </a:p>
          <a:p>
            <a:pPr algn="ctr">
              <a:buNone/>
            </a:pPr>
            <a:r>
              <a:rPr lang="ru-RU" sz="8000" b="1" dirty="0" smtClean="0"/>
              <a:t>«Лес»</a:t>
            </a:r>
            <a:endParaRPr lang="ru-RU" sz="8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8800" b="1" dirty="0" smtClean="0"/>
              <a:t>СТАНЦИЯ «Птицы»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1.Вокруг крупных городов необходимо большое количество лесов для чего?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solidFill>
            <a:schemeClr val="accent5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  а) Для красоты;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б) Для очищения воздуха;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в) Для того, чтобы селились птицы и животные.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ДЛЯ ОЧИЩЕНИЯ ВОЗДУХА</a:t>
            </a:r>
            <a:endParaRPr lang="ru-RU" b="1" i="1" dirty="0"/>
          </a:p>
        </p:txBody>
      </p:sp>
      <p:pic>
        <p:nvPicPr>
          <p:cNvPr id="6" name="Содержимое 5" descr="http://s.imhonet.ru/1/tmp_user_files/aa/c9/aac900d083ed37314999e435a5ead104/xlarge/aa55feb5b7d24481065d7bfee3e5207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984776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2.Какое дерево дольше живёт?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</a:t>
            </a:r>
            <a:r>
              <a:rPr lang="ru-RU" sz="4400" b="1" dirty="0" smtClean="0"/>
              <a:t>а) Сосна;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б) Осина;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в) Дуб.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ДУБ</a:t>
            </a:r>
            <a:endParaRPr lang="ru-RU" b="1" i="1" dirty="0"/>
          </a:p>
        </p:txBody>
      </p:sp>
      <p:pic>
        <p:nvPicPr>
          <p:cNvPr id="4" name="Содержимое 3" descr="http://svitiaz1.narod.ru/Image/dub2-gran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2565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3.На вырубках раньше всех вырастает?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   </a:t>
            </a:r>
            <a:r>
              <a:rPr lang="ru-RU" sz="4400" b="1" dirty="0" smtClean="0"/>
              <a:t>а) Берёза;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б) Клён;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в) Сосна.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БЕРЁЗА</a:t>
            </a:r>
            <a:endParaRPr lang="ru-RU" b="1" i="1" dirty="0"/>
          </a:p>
        </p:txBody>
      </p:sp>
      <p:pic>
        <p:nvPicPr>
          <p:cNvPr id="4" name="Содержимое 3" descr="http://tsvetnikinfo.easycgi.com/images/tree-Betula_pendula_Finland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8000" b="1" dirty="0" smtClean="0"/>
              <a:t>СТАНЦИЯ</a:t>
            </a:r>
          </a:p>
          <a:p>
            <a:pPr algn="ctr">
              <a:buNone/>
            </a:pPr>
            <a:r>
              <a:rPr lang="ru-RU" sz="8000" b="1" dirty="0" smtClean="0"/>
              <a:t>«Вода»</a:t>
            </a:r>
            <a:endParaRPr lang="ru-RU" sz="8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1.Самое большое пресноводное озеро в России 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</a:t>
            </a:r>
            <a:r>
              <a:rPr lang="ru-RU" sz="4800" b="1" dirty="0" smtClean="0"/>
              <a:t>а) Ладожское;</a:t>
            </a:r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   б) Онежское;</a:t>
            </a:r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    в) Байкал.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ОЗЕРО БАЙКАЛ</a:t>
            </a:r>
            <a:endParaRPr lang="ru-RU" b="1" i="1" dirty="0"/>
          </a:p>
        </p:txBody>
      </p:sp>
      <p:pic>
        <p:nvPicPr>
          <p:cNvPr id="4" name="Содержимое 3" descr="http://img-fotki.yandex.ru/get/4700/pawanato.0/0_45875_30ec805b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8407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solidFill>
            <a:schemeClr val="bg2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8000" b="1" dirty="0" smtClean="0"/>
              <a:t>СТАНЦИЯ</a:t>
            </a:r>
          </a:p>
          <a:p>
            <a:pPr algn="ctr">
              <a:buNone/>
            </a:pPr>
            <a:r>
              <a:rPr lang="ru-RU" sz="8000" b="1" dirty="0" smtClean="0"/>
              <a:t>«Животные»</a:t>
            </a:r>
            <a:endParaRPr lang="ru-RU" sz="8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1602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sz="3600" b="1" dirty="0" smtClean="0"/>
              <a:t>Какая птица выводит птенцов зимой?</a:t>
            </a:r>
          </a:p>
          <a:p>
            <a:pPr marL="514350" indent="-514350" algn="just">
              <a:buNone/>
            </a:pPr>
            <a:endParaRPr lang="ru-RU" sz="3600" b="1" dirty="0" smtClean="0"/>
          </a:p>
          <a:p>
            <a:pPr marL="514350" indent="-514350" algn="just">
              <a:buNone/>
            </a:pPr>
            <a:r>
              <a:rPr lang="ru-RU" sz="3600" b="1" dirty="0" smtClean="0"/>
              <a:t>   а) Филин;</a:t>
            </a:r>
          </a:p>
          <a:p>
            <a:pPr marL="514350" indent="-514350" algn="just">
              <a:buNone/>
            </a:pPr>
            <a:endParaRPr lang="ru-RU" sz="3600" b="1" dirty="0" smtClean="0"/>
          </a:p>
          <a:p>
            <a:pPr marL="514350" indent="-514350" algn="just">
              <a:buNone/>
            </a:pPr>
            <a:r>
              <a:rPr lang="ru-RU" sz="3600" b="1" dirty="0" smtClean="0"/>
              <a:t>   б) Клёст;</a:t>
            </a:r>
          </a:p>
          <a:p>
            <a:pPr marL="514350" indent="-514350" algn="just">
              <a:buNone/>
            </a:pPr>
            <a:endParaRPr lang="ru-RU" sz="3600" b="1" dirty="0" smtClean="0"/>
          </a:p>
          <a:p>
            <a:pPr marL="514350" indent="-514350" algn="just">
              <a:buNone/>
            </a:pPr>
            <a:r>
              <a:rPr lang="ru-RU" sz="3600" b="1" dirty="0" smtClean="0"/>
              <a:t>   в) Стриж. 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1.У какого животного глаза вращаются на 360 градусов?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  </a:t>
            </a:r>
            <a:r>
              <a:rPr lang="ru-RU" sz="4400" b="1" dirty="0" smtClean="0"/>
              <a:t> а) Хамелеон;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б) Крокодил;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в) Черепаха.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ХАМЕЛЕОН</a:t>
            </a:r>
            <a:endParaRPr lang="ru-RU" b="1" i="1" dirty="0"/>
          </a:p>
        </p:txBody>
      </p:sp>
      <p:pic>
        <p:nvPicPr>
          <p:cNvPr id="4" name="Содержимое 3" descr="http://www.emcik.net/?afb=tutor-turtle-dvd-nH0swViouxCpIcGh5YB4b0YZewR6m1CrhswOvvOCAc7pTCGl0K8WpokXkutgHGm1nIWAGce7ptngOI7MnYiMmgc3O_M=fil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8566" y="1600200"/>
            <a:ext cx="67868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2.Самое большое животное республики Марий Эл?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/>
              <a:t>   </a:t>
            </a:r>
            <a:r>
              <a:rPr lang="ru-RU" sz="4400" b="1" dirty="0" smtClean="0"/>
              <a:t>а) Кабан;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б) Медведь;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в) Лось.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ЛОСЬ</a:t>
            </a:r>
            <a:endParaRPr lang="ru-RU" b="1" i="1" dirty="0"/>
          </a:p>
        </p:txBody>
      </p:sp>
      <p:pic>
        <p:nvPicPr>
          <p:cNvPr id="4" name="Содержимое 3" descr="http://kurortnsergi.narod.ru/Lo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4726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3.Какой зверёк всю зиму спит вниз головой?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sz="4400" b="1" dirty="0" smtClean="0"/>
              <a:t>а) Ёж;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б) Летучая мышь;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в) Барсук.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ЛЕТУЧАЯ МЫШЬ</a:t>
            </a:r>
            <a:endParaRPr lang="ru-RU" b="1" i="1" dirty="0"/>
          </a:p>
        </p:txBody>
      </p:sp>
      <p:pic>
        <p:nvPicPr>
          <p:cNvPr id="4" name="Содержимое 3" descr="http://img-fotki.yandex.ru/get/5904/gennady-gg.2/0_7834c_7f96d25b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268760"/>
            <a:ext cx="66967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750099"/>
          </a:xfrm>
          <a:solidFill>
            <a:schemeClr val="tx1">
              <a:lumMod val="50000"/>
              <a:lumOff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8800" b="1" dirty="0" smtClean="0"/>
              <a:t>СТАНЦИЯ</a:t>
            </a:r>
          </a:p>
          <a:p>
            <a:pPr algn="ctr">
              <a:buNone/>
            </a:pPr>
            <a:r>
              <a:rPr lang="ru-RU" sz="8800" b="1" dirty="0" smtClean="0"/>
              <a:t>«Земля»</a:t>
            </a:r>
            <a:endParaRPr lang="ru-RU" sz="8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1.Овраги портят землю, как не дать им возможность увеличиться?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b="1" dirty="0" smtClean="0"/>
              <a:t>а) Засыпать землёй;</a:t>
            </a:r>
          </a:p>
          <a:p>
            <a:pPr>
              <a:buNone/>
            </a:pPr>
            <a:r>
              <a:rPr lang="ru-RU" sz="4000" b="1" dirty="0" smtClean="0"/>
              <a:t> </a:t>
            </a:r>
          </a:p>
          <a:p>
            <a:pPr>
              <a:buNone/>
            </a:pPr>
            <a:r>
              <a:rPr lang="ru-RU" sz="4000" b="1" dirty="0" smtClean="0"/>
              <a:t>   б) Посадить на склонах деревья;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в) Делать в них свалки.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ПОСАДИТЬ НА СКЛОНАХ ДЕРЕВЬЯ</a:t>
            </a:r>
            <a:endParaRPr lang="ru-RU" b="1" i="1" dirty="0"/>
          </a:p>
        </p:txBody>
      </p:sp>
      <p:pic>
        <p:nvPicPr>
          <p:cNvPr id="4" name="Содержимое 3" descr="http://img-fotki.yandex.ru/get/5508/forge2006.38/0_59718_21671df4_XL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62611" y="1600200"/>
            <a:ext cx="68187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2.Нитраты в овощах образуются оттого, что в земле много: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4400" dirty="0" smtClean="0"/>
              <a:t>   </a:t>
            </a:r>
            <a:r>
              <a:rPr lang="ru-RU" sz="4400" b="1" dirty="0" smtClean="0"/>
              <a:t>а) Минеральных удобрений;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б) Воды;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в) Органических удобрений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КЛЁСТ</a:t>
            </a:r>
            <a:endParaRPr lang="ru-RU" b="1" i="1" dirty="0"/>
          </a:p>
        </p:txBody>
      </p:sp>
      <p:pic>
        <p:nvPicPr>
          <p:cNvPr id="4" name="Содержимое 3" descr="http://www.megabook.ru/MObjects2/data/pict1998/k_0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5365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МИНЕРАЛЬНЫЕ УДОБРЕНИЯ</a:t>
            </a:r>
            <a:endParaRPr lang="ru-RU" b="1" i="1" dirty="0"/>
          </a:p>
        </p:txBody>
      </p:sp>
      <p:pic>
        <p:nvPicPr>
          <p:cNvPr id="4" name="Содержимое 3" descr="http://www.vix.ru/40620-1/sliced_tomato_223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6216" y="2293591"/>
            <a:ext cx="3291568" cy="31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«Когда проводится день Земли?»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solidFill>
            <a:schemeClr val="accent6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а) 19 мая;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б) 22 апреля;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в) 1 мая.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22 АПРЕЛЯ – ДЕНЬ ЗЕМЛИ</a:t>
            </a:r>
            <a:endParaRPr lang="ru-RU" b="1" i="1" dirty="0"/>
          </a:p>
        </p:txBody>
      </p:sp>
      <p:pic>
        <p:nvPicPr>
          <p:cNvPr id="4" name="Содержимое 3" descr="http://www.fotka.by/img--i-227776-w-60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2039144"/>
            <a:ext cx="5715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05475"/>
          </a:xfr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en-US" sz="9600" b="1" i="1" dirty="0" smtClean="0"/>
              <a:t>II </a:t>
            </a:r>
            <a:r>
              <a:rPr lang="ru-RU" sz="9600" b="1" i="1" dirty="0" smtClean="0"/>
              <a:t>Спорт -  Олимпиада</a:t>
            </a:r>
            <a:endParaRPr lang="ru-RU" sz="96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 Задание «БЕГ»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Кто быстрее продвинет коробок спичек носом</a:t>
            </a:r>
            <a:endParaRPr lang="ru-RU" sz="6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 Задание «БОРЬБА»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/>
              <a:t>Каждый участник предлагает своему сопернику сломать спичку, держась за один конец.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Задание «ТЯЖЁЛАЯ АТЛЕТИКА»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Кто дальше продвинет коробок, набрав в рот воздуха.</a:t>
            </a:r>
            <a:endParaRPr lang="ru-RU" sz="6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4. Задание «ГИМНАСТИКА»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ru-RU" sz="5400" b="1" dirty="0" smtClean="0"/>
              <a:t>Собрать спички в коробок, с пола не сгибая колени.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en-US" sz="7200" b="1" i="1" dirty="0" smtClean="0"/>
              <a:t>III </a:t>
            </a:r>
            <a:r>
              <a:rPr lang="ru-RU" sz="7200" b="1" i="1" dirty="0" smtClean="0"/>
              <a:t>Производство - Типография</a:t>
            </a:r>
            <a:endParaRPr lang="ru-RU" sz="72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ЭЛЕКТРИФИКАЦИЯ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b="1" dirty="0" smtClean="0"/>
              <a:t>Из данного слова составить другие слова.</a:t>
            </a:r>
            <a:endParaRPr lang="ru-RU" sz="6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pPr algn="just"/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b="1" dirty="0" smtClean="0"/>
              <a:t>2. На высоте до 4500 метров летают?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</a:t>
            </a:r>
            <a:r>
              <a:rPr lang="ru-RU" sz="3600" b="1" dirty="0" smtClean="0"/>
              <a:t>а) Ворона;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  б) Журавль;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  в) Голубь.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11560" y="54867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sz="6600" b="1" i="1" dirty="0" smtClean="0"/>
          </a:p>
          <a:p>
            <a:pPr algn="ctr">
              <a:buNone/>
            </a:pPr>
            <a:r>
              <a:rPr lang="en-US" sz="6600" b="1" i="1" dirty="0" smtClean="0"/>
              <a:t>IV  </a:t>
            </a:r>
            <a:r>
              <a:rPr lang="ru-RU" sz="6600" b="1" i="1" dirty="0" smtClean="0"/>
              <a:t>Техника - Изобретательство</a:t>
            </a:r>
            <a:endParaRPr lang="ru-RU" sz="66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Собрать из различных деталей представителя иных цивилизаций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en-US" sz="8000" b="1" i="1" dirty="0" smtClean="0"/>
              <a:t>V</a:t>
            </a:r>
            <a:r>
              <a:rPr lang="ru-RU" sz="8000" b="1" i="1" dirty="0" smtClean="0"/>
              <a:t> «Человек-Оригами»</a:t>
            </a:r>
            <a:endParaRPr lang="ru-RU" sz="8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Изготовить из подручного листа бумаги небольшой предмет, фигурку или вещицу по вашему усмотрению.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8"/>
            <a:ext cx="8229600" cy="1037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sz="9600" b="1" i="1" smtClean="0"/>
              <a:t>Все  </a:t>
            </a:r>
            <a:r>
              <a:rPr lang="ru-RU" sz="9600" b="1" i="1" dirty="0" smtClean="0"/>
              <a:t>молодцы!</a:t>
            </a:r>
            <a:endParaRPr lang="ru-RU" sz="9600" b="1" i="1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ЖУРАВЛЬ</a:t>
            </a:r>
            <a:endParaRPr lang="ru-RU" b="1" i="1" dirty="0"/>
          </a:p>
        </p:txBody>
      </p:sp>
      <p:pic>
        <p:nvPicPr>
          <p:cNvPr id="4" name="Содержимое 3" descr="http://stat16.privet.ru/lr/0b1196021fb124a6950fed3a536130ca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659477"/>
            <a:ext cx="5943600" cy="440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3. Какая птица умеет бегать под водой?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  а) Чайка;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  б) Оляпка;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  в) Зимородок.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ОЛЯПКА</a:t>
            </a:r>
            <a:endParaRPr lang="ru-RU" b="1" i="1" dirty="0"/>
          </a:p>
        </p:txBody>
      </p:sp>
      <p:pic>
        <p:nvPicPr>
          <p:cNvPr id="4" name="Содержимое 3" descr="http://i061.radikal.ru/1104/dd/de06b43894a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976664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712</Words>
  <Application>Microsoft Office PowerPoint</Application>
  <PresentationFormat>Экран (4:3)</PresentationFormat>
  <Paragraphs>219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«Лабиринт в XXI век»</vt:lpstr>
      <vt:lpstr>Слайд 2</vt:lpstr>
      <vt:lpstr>СТАНЦИЯ «Птицы»</vt:lpstr>
      <vt:lpstr>Слайд 4</vt:lpstr>
      <vt:lpstr>КЛЁСТ</vt:lpstr>
      <vt:lpstr>Слайд 6</vt:lpstr>
      <vt:lpstr>ЖУРАВЛЬ</vt:lpstr>
      <vt:lpstr>Слайд 8</vt:lpstr>
      <vt:lpstr>ОЛЯПКА</vt:lpstr>
      <vt:lpstr>Слайд 10</vt:lpstr>
      <vt:lpstr>1. Назовите самого крупного паука?</vt:lpstr>
      <vt:lpstr>ПТИЦЕЕД</vt:lpstr>
      <vt:lpstr>2. Кто слышит ногами?</vt:lpstr>
      <vt:lpstr>КУЗНЕЧИК</vt:lpstr>
      <vt:lpstr>3. Какая из бабочек самая маленькая?</vt:lpstr>
      <vt:lpstr>МОЛЬ</vt:lpstr>
      <vt:lpstr>Слайд 17</vt:lpstr>
      <vt:lpstr>1. Назовите самый ядовитый гриб?</vt:lpstr>
      <vt:lpstr>БЛЕДНАЯ ПОГАНКА</vt:lpstr>
      <vt:lpstr>2.Какой из этих грибов является пластинчатым? </vt:lpstr>
      <vt:lpstr>РЫЖИК</vt:lpstr>
      <vt:lpstr>3.Какой гриб разлагает полезную древесину и считается вредным? </vt:lpstr>
      <vt:lpstr>ОПЁНОК</vt:lpstr>
      <vt:lpstr>Слайд 24</vt:lpstr>
      <vt:lpstr>1. Лучше всего поглощают выхлопные газы машин и взамен выделяют кислород?</vt:lpstr>
      <vt:lpstr>СИРЕНЬ</vt:lpstr>
      <vt:lpstr>2.При увеличении этого газа в составе воздуха можно умереть от удушья? </vt:lpstr>
      <vt:lpstr>УГЛЕКИСЛЫЙ ГАЗ</vt:lpstr>
      <vt:lpstr>Слайд 29</vt:lpstr>
      <vt:lpstr>1.Вокруг крупных городов необходимо большое количество лесов для чего? </vt:lpstr>
      <vt:lpstr>ДЛЯ ОЧИЩЕНИЯ ВОЗДУХА</vt:lpstr>
      <vt:lpstr>2.Какое дерево дольше живёт? </vt:lpstr>
      <vt:lpstr>ДУБ</vt:lpstr>
      <vt:lpstr>3.На вырубках раньше всех вырастает?</vt:lpstr>
      <vt:lpstr>БЕРЁЗА</vt:lpstr>
      <vt:lpstr>Слайд 36</vt:lpstr>
      <vt:lpstr>1.Самое большое пресноводное озеро в России ? </vt:lpstr>
      <vt:lpstr>ОЗЕРО БАЙКАЛ</vt:lpstr>
      <vt:lpstr>Слайд 39</vt:lpstr>
      <vt:lpstr>1.У какого животного глаза вращаются на 360 градусов?</vt:lpstr>
      <vt:lpstr>ХАМЕЛЕОН</vt:lpstr>
      <vt:lpstr> 2.Самое большое животное республики Марий Эл?</vt:lpstr>
      <vt:lpstr>ЛОСЬ</vt:lpstr>
      <vt:lpstr>3.Какой зверёк всю зиму спит вниз головой? </vt:lpstr>
      <vt:lpstr>ЛЕТУЧАЯ МЫШЬ</vt:lpstr>
      <vt:lpstr>Слайд 46</vt:lpstr>
      <vt:lpstr>1.Овраги портят землю, как не дать им возможность увеличиться? </vt:lpstr>
      <vt:lpstr>ПОСАДИТЬ НА СКЛОНАХ ДЕРЕВЬЯ</vt:lpstr>
      <vt:lpstr>2.Нитраты в овощах образуются оттого, что в земле много: </vt:lpstr>
      <vt:lpstr>МИНЕРАЛЬНЫЕ УДОБРЕНИЯ</vt:lpstr>
      <vt:lpstr>3. «Когда проводится день Земли?» </vt:lpstr>
      <vt:lpstr>22 АПРЕЛЯ – ДЕНЬ ЗЕМЛИ</vt:lpstr>
      <vt:lpstr>Слайд 53</vt:lpstr>
      <vt:lpstr>1. Задание «БЕГ»</vt:lpstr>
      <vt:lpstr>2. Задание «БОРЬБА»</vt:lpstr>
      <vt:lpstr>3. Задание «ТЯЖЁЛАЯ АТЛЕТИКА»</vt:lpstr>
      <vt:lpstr>4. Задание «ГИМНАСТИКА»</vt:lpstr>
      <vt:lpstr>Слайд 58</vt:lpstr>
      <vt:lpstr>ЭЛЕКТРИФИКАЦИЯ</vt:lpstr>
      <vt:lpstr>Слайд 60</vt:lpstr>
      <vt:lpstr>ЗАДАНИЕ</vt:lpstr>
      <vt:lpstr>Слайд 62</vt:lpstr>
      <vt:lpstr>ЗАДАНИЕ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«Лабиринт в XXI век»</dc:title>
  <cp:lastModifiedBy>OO2</cp:lastModifiedBy>
  <cp:revision>45</cp:revision>
  <dcterms:modified xsi:type="dcterms:W3CDTF">2013-11-27T07:31:35Z</dcterms:modified>
</cp:coreProperties>
</file>