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go.mail.ru/search_images?q=%D0%B3%D1%80%D0%B0%D1%84%D0%B8%D1%87%D0%B5%D1%81%D0%BA%D0%B8%D0%B5+%D0%BA%D0%B0%D1%80%D1%82%D0%B8%D0%BD%D0%BA%D0%B8+%D1%81%D0%BF%D0%BE%D1%80%D1%82%D0%B8%D0%B2%D0%BD%D1%8B%D0%B5+%D1%81%D0%B8%D0%BC%D0%B2%D0%BE%D0%BB%D1%8B+%D0%BE%D0%B1%D0%BE%D0%B7%D0%BD%D0%B0%D1%87%D0%B0%D1%8E%D1%89%D0%B8%D0%B5+%D1%80%D0%B0%D0%B7%D0%BD%D1%8B%D0%B5+%D0%B2%D0%B8%D0%B4%D1%8B+%D1%81%D0%BF%D0%BE%D1%80%D1%82%D0%B0&amp;rch=l&amp;fr=rc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Спортивное многоборье</a:t>
            </a:r>
            <a:endParaRPr lang="ru-RU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Самбо,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каратэ,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бокс,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дзюдо.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Самбо,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каратэ,</a:t>
            </a:r>
          </a:p>
          <a:p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бокс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дзюдо.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Фехтование,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баскетбол,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мяч,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гимнастика.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Фехтование,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баскетбол,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мяч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гимнастика.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Баттерфляй,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водное поло,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брас,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кроль.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Баттерфляй,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водное поло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брас,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кроль.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Вратарь, </a:t>
            </a:r>
          </a:p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нападающий,</a:t>
            </a:r>
          </a:p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судья</a:t>
            </a:r>
            <a:r>
              <a:rPr lang="ru-RU" sz="9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защитник</a:t>
            </a:r>
            <a:endParaRPr lang="ru-RU" sz="9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4711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Вратарь,</a:t>
            </a:r>
          </a:p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нападающий, </a:t>
            </a:r>
          </a:p>
          <a:p>
            <a:r>
              <a:rPr lang="ru-RU" sz="9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судья, </a:t>
            </a:r>
          </a:p>
          <a:p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защитник</a:t>
            </a:r>
            <a:endParaRPr lang="ru-RU" sz="9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Велоспорт, 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конный спорт, 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фигурное катание,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коньки.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Велоспорт, </a:t>
            </a:r>
          </a:p>
          <a:p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конный спорт, </a:t>
            </a:r>
          </a:p>
          <a:p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Фигурное катание,</a:t>
            </a:r>
          </a:p>
          <a:p>
            <a:r>
              <a:rPr lang="ru-RU" sz="7100" i="1" dirty="0" smtClean="0">
                <a:latin typeface="Times New Roman" pitchFamily="18" charset="0"/>
                <a:cs typeface="Times New Roman" pitchFamily="18" charset="0"/>
              </a:rPr>
              <a:t> коньки</a:t>
            </a:r>
            <a:r>
              <a:rPr lang="ru-RU" sz="7100" i="1" dirty="0" smtClean="0"/>
              <a:t>.</a:t>
            </a:r>
            <a:endParaRPr lang="ru-RU" sz="71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1 Разминка 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Гандбол,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регби,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волейбол,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сумо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Гандбол,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регби,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волейбол,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err="1" smtClean="0">
                <a:latin typeface="Times New Roman" pitchFamily="18" charset="0"/>
                <a:cs typeface="Times New Roman" pitchFamily="18" charset="0"/>
              </a:rPr>
              <a:t>сумо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Теннис,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шар,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бильярд,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боулинг.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Теннис,</a:t>
            </a:r>
          </a:p>
          <a:p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 шар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бильярд,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боулинг.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5 конкурс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«Выбери правильный ответ»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1.Кто был инициатором начала олимпийского движения?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а) Кубертен;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б) Сталлоне;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в) Робинзон.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а) Кубертен;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 smtClean="0">
                <a:latin typeface="Times New Roman" pitchFamily="18" charset="0"/>
                <a:cs typeface="Times New Roman" pitchFamily="18" charset="0"/>
              </a:rPr>
              <a:t>2. Назовите родину футбола?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а) Америка;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б) Англия;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в) Франция.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б) Англия;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3. Назовите родину олимпийских игр?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а) Греция;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б) Австралия;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в) Франция.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2 конкурс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« Четвертый лишний»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а) Греция;</a:t>
            </a:r>
            <a:r>
              <a:rPr lang="ru-RU" sz="9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Как называется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Камышинская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футбольная команда?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а) «Динамо»;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б) «Ротор»;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в) «Текстильщик.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в) «Текстильщик.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К какому виду спорта относится термин «двойной тулуп»?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а) хоккей;</a:t>
            </a:r>
          </a:p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б) конный спорт;</a:t>
            </a:r>
          </a:p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в) фигурное катание.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В) фигурное катание.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6.В каком городе устраивались Олимпийские игры?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а) Олимпия;</a:t>
            </a:r>
          </a:p>
          <a:p>
            <a:pPr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б) Афины;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а) Олимпия;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7.Как звучит девиз Олимпийских игр: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а) «Быстрее, выше, сильнее»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б) «Быстрее, дальше, выше»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) «Спорт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здоровье</a:t>
            </a:r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, радость»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А) «Быстрее, выше, сильнее»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8.Что является Олимпийским символом: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а) медали</a:t>
            </a:r>
          </a:p>
          <a:p>
            <a:pPr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б) пять переплетенных колец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Футбол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дзюдо,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волейбол,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баскетбол</a:t>
            </a:r>
            <a:r>
              <a:rPr lang="ru-RU" sz="8000" dirty="0" smtClean="0"/>
              <a:t>. </a:t>
            </a: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б) пять переплетенных колец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4 конкурс «Составь слова»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u="sng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Составить слова из слова </a:t>
            </a:r>
          </a:p>
          <a:p>
            <a:pPr algn="ctr">
              <a:buNone/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ОЛИМПИАДА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за 3 минуты.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5 конкурс «Назови вид спорта»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://go4.imgsmail.ru/imgpreview?key=http%3A//xn--80adrbamegt0agm.xn--p1ai/image/sportivnie%5Fsostyazaniya.jpg&amp;mb=imgdb_preview_5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268760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43808" y="2060848"/>
            <a:ext cx="400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6 конкурс «Объясните пословицы»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Здоровье дороже денег.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Здоров будешь – всего добудешь.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 слабому и болезнь пристает.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 здоровом теле – здоровый дух.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Здоровому – все здорово.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Футбол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дзюдо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волейбол,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баскетбол.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Труд – здоровье, лень – болезнь.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Быстрого и ловкого болезнь не догонит.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7 конкурс «Отгадай слово»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Задание: </a:t>
            </a:r>
          </a:p>
          <a:p>
            <a:pPr algn="ctr">
              <a:buNone/>
            </a:pP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переставить буквы, чтобы получилось слово из спортивной тематики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Болкетбас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Каловегон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Болволей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Кастинагим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Болкодис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Тельмета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Кетрака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Тикалеат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Либостфут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Тафетаэс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Болкетбас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баскетбол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Каловегон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велогонка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Болволей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волейбол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Кастинагим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гимнастика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Болкодис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дискобол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Тельмета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метатель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Кетрака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ракетка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Тикалеат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атлетика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Либостфут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– футболист</a:t>
            </a: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Тафетаэс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- эстафета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Мяч,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обруч,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гимнастика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лента.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Мяч,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обруч, </a:t>
            </a:r>
          </a:p>
          <a:p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гимнастика,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лента.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Шайба,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клюшка,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щитки,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вратарь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Шайба,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клюшка,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щитки,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i="1" dirty="0" smtClean="0">
                <a:latin typeface="Times New Roman" pitchFamily="18" charset="0"/>
                <a:cs typeface="Times New Roman" pitchFamily="18" charset="0"/>
              </a:rPr>
              <a:t>вратарь.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556</Words>
  <Application>Microsoft Office PowerPoint</Application>
  <PresentationFormat>Экран (4:3)</PresentationFormat>
  <Paragraphs>169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Слайд 1</vt:lpstr>
      <vt:lpstr>Слайд 2</vt:lpstr>
      <vt:lpstr>2 конкурс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5 конкурс</vt:lpstr>
      <vt:lpstr>1.Кто был инициатором начала олимпийского движения? </vt:lpstr>
      <vt:lpstr>Слайд 26</vt:lpstr>
      <vt:lpstr>2. Назовите родину футбола? </vt:lpstr>
      <vt:lpstr>Слайд 28</vt:lpstr>
      <vt:lpstr>3. Назовите родину олимпийских игр? </vt:lpstr>
      <vt:lpstr>Слайд 30</vt:lpstr>
      <vt:lpstr>4. Как называется Камышинская футбольная команда? </vt:lpstr>
      <vt:lpstr>Слайд 32</vt:lpstr>
      <vt:lpstr>5. К какому виду спорта относится термин «двойной тулуп»? </vt:lpstr>
      <vt:lpstr>Слайд 34</vt:lpstr>
      <vt:lpstr>6.В каком городе устраивались Олимпийские игры? </vt:lpstr>
      <vt:lpstr>Слайд 36</vt:lpstr>
      <vt:lpstr>7.Как звучит девиз Олимпийских игр: </vt:lpstr>
      <vt:lpstr>Слайд 38</vt:lpstr>
      <vt:lpstr>8.Что является Олимпийским символом:</vt:lpstr>
      <vt:lpstr>Слайд 40</vt:lpstr>
      <vt:lpstr>Слайд 41</vt:lpstr>
      <vt:lpstr>Задание :</vt:lpstr>
      <vt:lpstr>5 конкурс «Назови вид спорта» 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7 конкурс «Отгадай слово» </vt:lpstr>
      <vt:lpstr>Слайд 53</vt:lpstr>
      <vt:lpstr>Слайд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Спортивное многоборье</dc:title>
  <cp:lastModifiedBy>макс</cp:lastModifiedBy>
  <cp:revision>19</cp:revision>
  <dcterms:modified xsi:type="dcterms:W3CDTF">2012-11-20T18:57:44Z</dcterms:modified>
</cp:coreProperties>
</file>